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6BFF"/>
    <a:srgbClr val="07133F"/>
    <a:srgbClr val="FAFAFC"/>
    <a:srgbClr val="9398A7"/>
    <a:srgbClr val="FFFFFF"/>
    <a:srgbClr val="EEF2F7"/>
    <a:srgbClr val="C9D8FF"/>
    <a:srgbClr val="EEF3FF"/>
    <a:srgbClr val="BFC4D1"/>
    <a:srgbClr val="286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4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E16A48-BC03-4225-9F32-F50C7AD5E4AD}" type="datetimeFigureOut">
              <a:rPr lang="ko-KR" altLang="en-US" smtClean="0"/>
              <a:t>2026-05-23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815D49-F3C6-4AA1-A299-C54B5149141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002775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컨셉 겹쳐서 다른 </a:t>
            </a:r>
            <a:r>
              <a:rPr lang="ko-KR" altLang="en-US" dirty="0" err="1"/>
              <a:t>컨셉필요함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815D49-F3C6-4AA1-A299-C54B51491419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2191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CE91FD9-1938-B5A4-8D21-88385D7AC5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0FF39B9D-F6F1-7F73-D2C5-FCCFF0F858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FF5D509-5CA9-71F2-D502-E1C380345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2259B-5FFF-408A-8BBC-16AC0CAAAEBC}" type="datetimeFigureOut">
              <a:rPr lang="ko-KR" altLang="en-US" smtClean="0"/>
              <a:t>2026-05-23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C0CA9F0-FD47-5A26-D930-6D6D783A2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93C78C5-75D2-BAE2-FACE-1ED9F6765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77A84-ADBA-4C76-866C-8F44252279D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56821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6181686-0414-E0A2-587B-71F10F366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691DB10A-CC1C-224A-1547-F2778D8A7D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0865A71-C73D-907E-F280-4911306EB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2259B-5FFF-408A-8BBC-16AC0CAAAEBC}" type="datetimeFigureOut">
              <a:rPr lang="ko-KR" altLang="en-US" smtClean="0"/>
              <a:t>2026-05-23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435249B-33D8-15C2-A760-16129B6C7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B960681-7B27-DBA1-F7BC-873126D1A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77A84-ADBA-4C76-866C-8F44252279D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82948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B69E5062-BF82-9E3C-46C3-AB5BD68F61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50BCB4B8-EAD0-A6CC-E3D3-8543634233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9D446C1-DBA2-996F-6888-C5B94DFA8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2259B-5FFF-408A-8BBC-16AC0CAAAEBC}" type="datetimeFigureOut">
              <a:rPr lang="ko-KR" altLang="en-US" smtClean="0"/>
              <a:t>2026-05-23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FD783DB-D6F1-5FF7-0CD4-495E46F8E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A06670E-D179-182F-8BC3-04B63278B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77A84-ADBA-4C76-866C-8F44252279D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08655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A79AC46-FD3E-9027-CC14-628AF07FF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0AE702D-B814-A082-24E3-50DFF6D4F9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AF8E1D8-2016-59AB-EEBA-71DF3195B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2259B-5FFF-408A-8BBC-16AC0CAAAEBC}" type="datetimeFigureOut">
              <a:rPr lang="ko-KR" altLang="en-US" smtClean="0"/>
              <a:t>2026-05-23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295D29A-F9F5-498D-539B-4D57CE265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2EBC3E0-9F63-C59F-D091-E15E75602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77A84-ADBA-4C76-866C-8F44252279D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08150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C1D527E-CF75-96E4-480B-7DED771A0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82F4012-CA9C-1547-A8F4-2D9C004F12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864B939-28E6-5FA9-8F9E-186D797DA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2259B-5FFF-408A-8BBC-16AC0CAAAEBC}" type="datetimeFigureOut">
              <a:rPr lang="ko-KR" altLang="en-US" smtClean="0"/>
              <a:t>2026-05-23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04CFB4C9-48A2-FD9E-BE43-2BF03F611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E2456AE-0BD7-1BE9-5376-6513BE791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77A84-ADBA-4C76-866C-8F44252279D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27139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BB28B02-1559-4E0B-3286-FF30F31D2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50513EB-0ACC-521A-FC96-C35D9193E1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6599A06B-F068-0193-33E0-B3FF3817B3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21F07165-8C23-52CE-A7C2-288BD6362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2259B-5FFF-408A-8BBC-16AC0CAAAEBC}" type="datetimeFigureOut">
              <a:rPr lang="ko-KR" altLang="en-US" smtClean="0"/>
              <a:t>2026-05-23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36A356CB-8E9A-414B-5FEB-B9D7389F2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8D1BCDB-AE0F-DC5B-5FD6-0EADF4EBF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77A84-ADBA-4C76-866C-8F44252279D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34718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4CB2269-23FB-F8C7-90C6-BFC141AF1D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09E7F8D-A3EA-FEAB-BF34-544C112B36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3DA6CCC9-4DDF-5B86-6FB1-6526C60BF6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23FC515C-8867-9303-FDF1-19D41B433F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704F4B2B-F72B-9C88-9EAB-02E9C8D04C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6B5B568D-8C26-2F41-65C8-86E37BFEF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2259B-5FFF-408A-8BBC-16AC0CAAAEBC}" type="datetimeFigureOut">
              <a:rPr lang="ko-KR" altLang="en-US" smtClean="0"/>
              <a:t>2026-05-23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F7FE0D50-F550-3DAC-3506-558249783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60272FC3-8158-4916-C578-5351A62B8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77A84-ADBA-4C76-866C-8F44252279D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94769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FDAF4B5-1E7F-640C-8454-1E3906E01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BDBF92CC-3CAA-6D29-4EA0-D2EDDE5B1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2259B-5FFF-408A-8BBC-16AC0CAAAEBC}" type="datetimeFigureOut">
              <a:rPr lang="ko-KR" altLang="en-US" smtClean="0"/>
              <a:t>2026-05-23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8FF7241F-D356-A397-DCEC-CE571C170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29CF6782-7D02-E64E-87C6-A82E667FD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77A84-ADBA-4C76-866C-8F44252279D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52292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53C912B2-B1AC-EBA0-63BB-BA5722CDA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2259B-5FFF-408A-8BBC-16AC0CAAAEBC}" type="datetimeFigureOut">
              <a:rPr lang="ko-KR" altLang="en-US" smtClean="0"/>
              <a:t>2026-05-23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4BC43917-A8A0-47E8-7B6F-68055129B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EC0645B-8461-5911-3B5D-EB172CC88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77A84-ADBA-4C76-866C-8F44252279D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3952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46C84FB-3192-B340-D289-3948813E0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9C2CB77-7598-3FD7-1235-FDB3D0D141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1AB96D57-256D-BB7B-4A1E-E9BBC0DBE0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2980502C-7907-C87F-7400-881B75E31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2259B-5FFF-408A-8BBC-16AC0CAAAEBC}" type="datetimeFigureOut">
              <a:rPr lang="ko-KR" altLang="en-US" smtClean="0"/>
              <a:t>2026-05-23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E5FC686B-B7E8-99FB-726B-6DCA87DCE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9F82EA7-4341-2D8F-87A0-91FD479E4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77A84-ADBA-4C76-866C-8F44252279D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44142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C7C09AA-3FD6-229B-DB74-1B9540690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F17EE94B-546A-1B6C-AA24-13B81845FD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F766FD9-006C-283F-B2BB-B52D69FB4D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5C8F952-085E-3F98-0278-B8E3B5C15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2259B-5FFF-408A-8BBC-16AC0CAAAEBC}" type="datetimeFigureOut">
              <a:rPr lang="ko-KR" altLang="en-US" smtClean="0"/>
              <a:t>2026-05-23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83E56D0-5D1A-5018-1BE0-9750D372F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F846EF2F-25FF-6536-6805-0FDA1E699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77A84-ADBA-4C76-866C-8F44252279D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83078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C26F30EE-6053-A644-D17F-EF18E244C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2819A86-883A-30BE-D34D-C9956A24C3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02723DC-BA50-523D-7A7B-2A42225FA4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5A2259B-5FFF-408A-8BBC-16AC0CAAAEBC}" type="datetimeFigureOut">
              <a:rPr lang="ko-KR" altLang="en-US" smtClean="0"/>
              <a:t>2026-05-23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BEDECBD-CB66-6097-4176-643C073575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1B641ED-F7A6-2278-FF52-BBE450976F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7677A84-ADBA-4C76-866C-8F44252279D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8364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FB067BDD-EA1E-BB36-24EE-808C508C11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08"/>
          <a:stretch>
            <a:fillRect/>
          </a:stretch>
        </p:blipFill>
        <p:spPr>
          <a:xfrm>
            <a:off x="5400942" y="483727"/>
            <a:ext cx="6432838" cy="604638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4AFE373-2826-FAC8-DCB5-5329A32B94F3}"/>
              </a:ext>
            </a:extLst>
          </p:cNvPr>
          <p:cNvSpPr txBox="1"/>
          <p:nvPr/>
        </p:nvSpPr>
        <p:spPr>
          <a:xfrm>
            <a:off x="614506" y="1815374"/>
            <a:ext cx="5144656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500" b="1" dirty="0">
                <a:solidFill>
                  <a:srgbClr val="081440"/>
                </a:solidFill>
                <a:latin typeface="DM Sans ExtraBold" pitchFamily="2" charset="0"/>
              </a:rPr>
              <a:t>Cloud</a:t>
            </a:r>
            <a:endParaRPr lang="ko-KR" altLang="en-US" sz="11500" b="1" dirty="0">
              <a:solidFill>
                <a:srgbClr val="081440"/>
              </a:solidFill>
              <a:latin typeface="DM Sans ExtraBold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C31386-80D5-38BE-9AF5-B0A7BE233277}"/>
              </a:ext>
            </a:extLst>
          </p:cNvPr>
          <p:cNvSpPr txBox="1"/>
          <p:nvPr/>
        </p:nvSpPr>
        <p:spPr>
          <a:xfrm>
            <a:off x="5263896" y="1534528"/>
            <a:ext cx="147781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3800" b="1" dirty="0">
                <a:solidFill>
                  <a:srgbClr val="2F6BFF"/>
                </a:solidFill>
                <a:latin typeface="Pretendard SemiBold" panose="02000703000000020004" pitchFamily="50" charset="-127"/>
                <a:ea typeface="Pretendard SemiBold" panose="02000703000000020004" pitchFamily="50" charset="-127"/>
                <a:cs typeface="Pretendard SemiBold" panose="02000703000000020004" pitchFamily="50" charset="-127"/>
              </a:rPr>
              <a:t>#</a:t>
            </a:r>
            <a:endParaRPr lang="ko-KR" altLang="en-US" sz="13800" b="1" dirty="0">
              <a:solidFill>
                <a:srgbClr val="2F6BFF"/>
              </a:solidFill>
              <a:latin typeface="Pretendard SemiBold" panose="02000703000000020004" pitchFamily="50" charset="-127"/>
              <a:ea typeface="Pretendard SemiBold" panose="02000703000000020004" pitchFamily="50" charset="-127"/>
              <a:cs typeface="Pretendard SemiBold" panose="02000703000000020004" pitchFamily="50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49C018-D621-15E7-5257-2F2D1FE365FE}"/>
              </a:ext>
            </a:extLst>
          </p:cNvPr>
          <p:cNvSpPr txBox="1"/>
          <p:nvPr/>
        </p:nvSpPr>
        <p:spPr>
          <a:xfrm>
            <a:off x="1077119" y="3469673"/>
            <a:ext cx="559315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100" dirty="0">
                <a:solidFill>
                  <a:srgbClr val="1E2A4A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Self-Host</a:t>
            </a:r>
            <a:r>
              <a:rPr lang="ko-KR" altLang="en-US" sz="2100" dirty="0">
                <a:solidFill>
                  <a:srgbClr val="1E2A4A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 파일</a:t>
            </a:r>
            <a:r>
              <a:rPr lang="en-US" altLang="ko-KR" sz="2100" dirty="0">
                <a:solidFill>
                  <a:srgbClr val="1E2A4A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 </a:t>
            </a:r>
            <a:r>
              <a:rPr lang="ko-KR" altLang="en-US" sz="2100" dirty="0">
                <a:solidFill>
                  <a:srgbClr val="1E2A4A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  <a:cs typeface="Pretendard Light" panose="02000403000000020004" pitchFamily="50" charset="-127"/>
              </a:rPr>
              <a:t>협업 서비스</a:t>
            </a:r>
          </a:p>
        </p:txBody>
      </p:sp>
      <p:sp>
        <p:nvSpPr>
          <p:cNvPr id="6" name="순서도: 수행의 시작/종료 5">
            <a:extLst>
              <a:ext uri="{FF2B5EF4-FFF2-40B4-BE49-F238E27FC236}">
                <a16:creationId xmlns:a16="http://schemas.microsoft.com/office/drawing/2014/main" id="{5F7DE2A6-CD57-6A2F-F790-6079E65109DB}"/>
              </a:ext>
            </a:extLst>
          </p:cNvPr>
          <p:cNvSpPr/>
          <p:nvPr/>
        </p:nvSpPr>
        <p:spPr>
          <a:xfrm>
            <a:off x="1077119" y="4208354"/>
            <a:ext cx="943768" cy="400110"/>
          </a:xfrm>
          <a:prstGeom prst="flowChartTerminator">
            <a:avLst/>
          </a:prstGeom>
          <a:solidFill>
            <a:schemeClr val="bg1"/>
          </a:solidFill>
          <a:ln w="12700">
            <a:solidFill>
              <a:srgbClr val="2563E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rgbClr val="2563EB"/>
                </a:solidFill>
                <a:latin typeface="DM Sans" pitchFamily="2" charset="0"/>
              </a:rPr>
              <a:t>B104</a:t>
            </a:r>
            <a:endParaRPr lang="ko-KR" altLang="en-US" dirty="0">
              <a:solidFill>
                <a:srgbClr val="2563EB"/>
              </a:solidFill>
              <a:latin typeface="DM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5025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C71523B-E9AF-2DB9-07A8-372B2580A983}"/>
              </a:ext>
            </a:extLst>
          </p:cNvPr>
          <p:cNvSpPr txBox="1"/>
          <p:nvPr/>
        </p:nvSpPr>
        <p:spPr>
          <a:xfrm>
            <a:off x="560774" y="443753"/>
            <a:ext cx="28751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7000" dirty="0">
                <a:solidFill>
                  <a:srgbClr val="081440"/>
                </a:solidFill>
                <a:latin typeface="DM Sans ExtraBold" pitchFamily="2" charset="0"/>
              </a:rPr>
              <a:t>INDEX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B7D12B-D362-B71F-C0C6-27A1C97B8998}"/>
              </a:ext>
            </a:extLst>
          </p:cNvPr>
          <p:cNvSpPr txBox="1"/>
          <p:nvPr/>
        </p:nvSpPr>
        <p:spPr>
          <a:xfrm>
            <a:off x="770521" y="1533246"/>
            <a:ext cx="12443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>
                <a:solidFill>
                  <a:srgbClr val="1E2A4A"/>
                </a:solidFill>
                <a:latin typeface="Pretendard SemiBold" panose="02000703000000020004" pitchFamily="50" charset="-127"/>
                <a:ea typeface="Pretendard SemiBold" panose="02000703000000020004" pitchFamily="50" charset="-127"/>
                <a:cs typeface="Pretendard SemiBold" panose="02000703000000020004" pitchFamily="50" charset="-127"/>
              </a:rPr>
              <a:t>목차보기</a:t>
            </a:r>
            <a:endParaRPr lang="en-US" altLang="ko-KR" sz="1600" b="1" dirty="0">
              <a:solidFill>
                <a:srgbClr val="1E2A4A"/>
              </a:solidFill>
              <a:latin typeface="Pretendard SemiBold" panose="02000703000000020004" pitchFamily="50" charset="-127"/>
              <a:ea typeface="Pretendard SemiBold" panose="02000703000000020004" pitchFamily="50" charset="-127"/>
              <a:cs typeface="Pretendard SemiBold" panose="02000703000000020004" pitchFamily="50" charset="-127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85876608-D4D3-AC4B-C69E-F5880BE6D85D}"/>
              </a:ext>
            </a:extLst>
          </p:cNvPr>
          <p:cNvSpPr/>
          <p:nvPr/>
        </p:nvSpPr>
        <p:spPr>
          <a:xfrm>
            <a:off x="728808" y="1584688"/>
            <a:ext cx="45719" cy="235670"/>
          </a:xfrm>
          <a:prstGeom prst="rect">
            <a:avLst/>
          </a:prstGeom>
          <a:solidFill>
            <a:srgbClr val="2F6B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A0B1ED68-1971-A72A-D6E1-8C60D272589A}"/>
              </a:ext>
            </a:extLst>
          </p:cNvPr>
          <p:cNvSpPr/>
          <p:nvPr/>
        </p:nvSpPr>
        <p:spPr>
          <a:xfrm>
            <a:off x="1088003" y="2099629"/>
            <a:ext cx="2340000" cy="1944000"/>
          </a:xfrm>
          <a:prstGeom prst="roundRect">
            <a:avLst>
              <a:gd name="adj" fmla="val 7076"/>
            </a:avLst>
          </a:prstGeom>
          <a:solidFill>
            <a:schemeClr val="bg1"/>
          </a:solidFill>
          <a:ln w="12700">
            <a:solidFill>
              <a:srgbClr val="DDE3EC"/>
            </a:solidFill>
          </a:ln>
          <a:effectLst>
            <a:outerShdw blurRad="254000" dist="38100" dir="5400000" sx="96000" sy="96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99EE08A8-6D28-FD52-E048-C64B55324DCD}"/>
              </a:ext>
            </a:extLst>
          </p:cNvPr>
          <p:cNvSpPr/>
          <p:nvPr/>
        </p:nvSpPr>
        <p:spPr>
          <a:xfrm>
            <a:off x="1272731" y="2234987"/>
            <a:ext cx="468000" cy="468000"/>
          </a:xfrm>
          <a:prstGeom prst="roundRect">
            <a:avLst/>
          </a:prstGeom>
          <a:solidFill>
            <a:srgbClr val="DDE5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US" altLang="ko-KR" sz="2000" b="1" dirty="0">
                <a:solidFill>
                  <a:srgbClr val="07133F"/>
                </a:solidFill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01</a:t>
            </a:r>
            <a:endParaRPr lang="ko-KR" altLang="en-US" sz="2000" b="1" dirty="0">
              <a:solidFill>
                <a:srgbClr val="07133F"/>
              </a:solidFill>
              <a:latin typeface="Pretendard Medium" panose="02000603000000020004" pitchFamily="50" charset="-127"/>
              <a:ea typeface="Pretendard Medium" panose="02000603000000020004" pitchFamily="50" charset="-127"/>
              <a:cs typeface="Pretendard Medium" panose="02000603000000020004" pitchFamily="50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C381FE8-3007-B2C9-25D1-9B570BFD6F8E}"/>
              </a:ext>
            </a:extLst>
          </p:cNvPr>
          <p:cNvSpPr txBox="1"/>
          <p:nvPr/>
        </p:nvSpPr>
        <p:spPr>
          <a:xfrm>
            <a:off x="1203130" y="2799925"/>
            <a:ext cx="12953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>
                <a:latin typeface="DM Sans ExtraBold" pitchFamily="2" charset="0"/>
                <a:ea typeface="Pretendard Medium" panose="02000603000000020004" pitchFamily="50" charset="-127"/>
                <a:cs typeface="Pretendard Medium" panose="02000603000000020004" pitchFamily="50" charset="-127"/>
              </a:rPr>
              <a:t>기획 배경</a:t>
            </a: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397A992F-BDDE-0970-AB16-40C638F250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3619" y="3155590"/>
            <a:ext cx="628404" cy="817135"/>
          </a:xfrm>
          <a:prstGeom prst="rect">
            <a:avLst/>
          </a:prstGeom>
        </p:spPr>
      </p:pic>
      <p:sp>
        <p:nvSpPr>
          <p:cNvPr id="37" name="사각형: 둥근 모서리 36">
            <a:extLst>
              <a:ext uri="{FF2B5EF4-FFF2-40B4-BE49-F238E27FC236}">
                <a16:creationId xmlns:a16="http://schemas.microsoft.com/office/drawing/2014/main" id="{00574306-BD85-3F45-F32A-BF2506B60EF8}"/>
              </a:ext>
            </a:extLst>
          </p:cNvPr>
          <p:cNvSpPr/>
          <p:nvPr/>
        </p:nvSpPr>
        <p:spPr>
          <a:xfrm>
            <a:off x="8783153" y="2099629"/>
            <a:ext cx="2340000" cy="1944000"/>
          </a:xfrm>
          <a:prstGeom prst="roundRect">
            <a:avLst>
              <a:gd name="adj" fmla="val 7076"/>
            </a:avLst>
          </a:prstGeom>
          <a:solidFill>
            <a:schemeClr val="bg1"/>
          </a:solidFill>
          <a:ln w="12700">
            <a:solidFill>
              <a:srgbClr val="1E2A4A"/>
            </a:solidFill>
          </a:ln>
          <a:effectLst>
            <a:outerShdw blurRad="254000" dist="38100" dir="5400000" sx="96000" sy="96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사각형: 둥근 모서리 37">
            <a:extLst>
              <a:ext uri="{FF2B5EF4-FFF2-40B4-BE49-F238E27FC236}">
                <a16:creationId xmlns:a16="http://schemas.microsoft.com/office/drawing/2014/main" id="{C2C691D1-F47F-EDE1-A45B-47494E00B8D1}"/>
              </a:ext>
            </a:extLst>
          </p:cNvPr>
          <p:cNvSpPr/>
          <p:nvPr/>
        </p:nvSpPr>
        <p:spPr>
          <a:xfrm>
            <a:off x="8967881" y="2234987"/>
            <a:ext cx="468000" cy="468000"/>
          </a:xfrm>
          <a:prstGeom prst="roundRect">
            <a:avLst/>
          </a:prstGeom>
          <a:solidFill>
            <a:srgbClr val="1E2A4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US" altLang="ko-KR" sz="2000" b="1" dirty="0">
                <a:solidFill>
                  <a:srgbClr val="EEF2F7"/>
                </a:solidFill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04</a:t>
            </a:r>
            <a:endParaRPr lang="ko-KR" altLang="en-US" sz="2000" b="1" dirty="0">
              <a:solidFill>
                <a:srgbClr val="EEF2F7"/>
              </a:solidFill>
              <a:latin typeface="Pretendard Medium" panose="02000603000000020004" pitchFamily="50" charset="-127"/>
              <a:ea typeface="Pretendard Medium" panose="02000603000000020004" pitchFamily="50" charset="-127"/>
              <a:cs typeface="Pretendard Medium" panose="02000603000000020004" pitchFamily="50" charset="-127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36C8AF7-4E98-D317-6A0E-77325FCB3D13}"/>
              </a:ext>
            </a:extLst>
          </p:cNvPr>
          <p:cNvSpPr txBox="1"/>
          <p:nvPr/>
        </p:nvSpPr>
        <p:spPr>
          <a:xfrm>
            <a:off x="8898280" y="2799925"/>
            <a:ext cx="12953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>
                <a:latin typeface="DM Sans ExtraBold" pitchFamily="2" charset="0"/>
                <a:ea typeface="Pretendard Medium" panose="02000603000000020004" pitchFamily="50" charset="-127"/>
                <a:cs typeface="Pretendard Medium" panose="02000603000000020004" pitchFamily="50" charset="-127"/>
              </a:rPr>
              <a:t>기술 소개</a:t>
            </a:r>
          </a:p>
        </p:txBody>
      </p:sp>
      <p:sp>
        <p:nvSpPr>
          <p:cNvPr id="53" name="사각형: 둥근 모서리 52">
            <a:extLst>
              <a:ext uri="{FF2B5EF4-FFF2-40B4-BE49-F238E27FC236}">
                <a16:creationId xmlns:a16="http://schemas.microsoft.com/office/drawing/2014/main" id="{56A12FCF-AB54-4D23-7740-525ABF5B7263}"/>
              </a:ext>
            </a:extLst>
          </p:cNvPr>
          <p:cNvSpPr/>
          <p:nvPr/>
        </p:nvSpPr>
        <p:spPr>
          <a:xfrm>
            <a:off x="3645479" y="2134025"/>
            <a:ext cx="2340000" cy="1944000"/>
          </a:xfrm>
          <a:prstGeom prst="roundRect">
            <a:avLst>
              <a:gd name="adj" fmla="val 7076"/>
            </a:avLst>
          </a:prstGeom>
          <a:solidFill>
            <a:schemeClr val="bg1"/>
          </a:solidFill>
          <a:ln w="12700">
            <a:solidFill>
              <a:srgbClr val="DDE3EC"/>
            </a:solidFill>
          </a:ln>
          <a:effectLst>
            <a:outerShdw blurRad="254000" dist="38100" dir="5400000" sx="96000" sy="96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4" name="사각형: 둥근 모서리 53">
            <a:extLst>
              <a:ext uri="{FF2B5EF4-FFF2-40B4-BE49-F238E27FC236}">
                <a16:creationId xmlns:a16="http://schemas.microsoft.com/office/drawing/2014/main" id="{446CE275-21C4-D967-04C5-317265331C74}"/>
              </a:ext>
            </a:extLst>
          </p:cNvPr>
          <p:cNvSpPr/>
          <p:nvPr/>
        </p:nvSpPr>
        <p:spPr>
          <a:xfrm>
            <a:off x="3830207" y="2269383"/>
            <a:ext cx="468000" cy="468000"/>
          </a:xfrm>
          <a:prstGeom prst="roundRect">
            <a:avLst/>
          </a:prstGeom>
          <a:solidFill>
            <a:srgbClr val="DDE5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US" altLang="ko-KR" sz="2000" b="1" dirty="0">
                <a:solidFill>
                  <a:srgbClr val="07133F"/>
                </a:solidFill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02</a:t>
            </a:r>
            <a:endParaRPr lang="ko-KR" altLang="en-US" sz="2000" b="1" dirty="0">
              <a:solidFill>
                <a:srgbClr val="07133F"/>
              </a:solidFill>
              <a:latin typeface="Pretendard Medium" panose="02000603000000020004" pitchFamily="50" charset="-127"/>
              <a:ea typeface="Pretendard Medium" panose="02000603000000020004" pitchFamily="50" charset="-127"/>
              <a:cs typeface="Pretendard Medium" panose="02000603000000020004" pitchFamily="50" charset="-127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87093D2-F0D2-89C3-29F9-8E4360FBB0CF}"/>
              </a:ext>
            </a:extLst>
          </p:cNvPr>
          <p:cNvSpPr txBox="1"/>
          <p:nvPr/>
        </p:nvSpPr>
        <p:spPr>
          <a:xfrm>
            <a:off x="3760605" y="2834321"/>
            <a:ext cx="14380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>
                <a:latin typeface="DM Sans ExtraBold" pitchFamily="2" charset="0"/>
                <a:ea typeface="Pretendard Medium" panose="02000603000000020004" pitchFamily="50" charset="-127"/>
                <a:cs typeface="Pretendard Medium" panose="02000603000000020004" pitchFamily="50" charset="-127"/>
              </a:rPr>
              <a:t>서비스 소개</a:t>
            </a:r>
          </a:p>
        </p:txBody>
      </p:sp>
      <p:sp>
        <p:nvSpPr>
          <p:cNvPr id="57" name="사각형: 둥근 모서리 56">
            <a:extLst>
              <a:ext uri="{FF2B5EF4-FFF2-40B4-BE49-F238E27FC236}">
                <a16:creationId xmlns:a16="http://schemas.microsoft.com/office/drawing/2014/main" id="{FACF6DE7-6D50-751D-BE13-9C87EFC31AA3}"/>
              </a:ext>
            </a:extLst>
          </p:cNvPr>
          <p:cNvSpPr/>
          <p:nvPr/>
        </p:nvSpPr>
        <p:spPr>
          <a:xfrm>
            <a:off x="6222430" y="2134025"/>
            <a:ext cx="2340000" cy="1944000"/>
          </a:xfrm>
          <a:prstGeom prst="roundRect">
            <a:avLst>
              <a:gd name="adj" fmla="val 7076"/>
            </a:avLst>
          </a:prstGeom>
          <a:solidFill>
            <a:schemeClr val="bg1"/>
          </a:solidFill>
          <a:ln w="12700">
            <a:solidFill>
              <a:srgbClr val="2F6BFF"/>
            </a:solidFill>
          </a:ln>
          <a:effectLst>
            <a:outerShdw blurRad="254000" dist="38100" dir="5400000" sx="96000" sy="96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8" name="사각형: 둥근 모서리 57">
            <a:extLst>
              <a:ext uri="{FF2B5EF4-FFF2-40B4-BE49-F238E27FC236}">
                <a16:creationId xmlns:a16="http://schemas.microsoft.com/office/drawing/2014/main" id="{8A392234-76CE-B47C-D497-D7AA1DA47825}"/>
              </a:ext>
            </a:extLst>
          </p:cNvPr>
          <p:cNvSpPr/>
          <p:nvPr/>
        </p:nvSpPr>
        <p:spPr>
          <a:xfrm>
            <a:off x="6407158" y="2269383"/>
            <a:ext cx="468000" cy="468000"/>
          </a:xfrm>
          <a:prstGeom prst="roundRect">
            <a:avLst/>
          </a:prstGeom>
          <a:solidFill>
            <a:srgbClr val="2F6B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US" altLang="ko-KR" sz="2000" b="1" dirty="0">
                <a:solidFill>
                  <a:srgbClr val="EEF2F7"/>
                </a:solidFill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03</a:t>
            </a:r>
            <a:endParaRPr lang="ko-KR" altLang="en-US" sz="2000" b="1" dirty="0">
              <a:solidFill>
                <a:srgbClr val="EEF2F7"/>
              </a:solidFill>
              <a:latin typeface="Pretendard Medium" panose="02000603000000020004" pitchFamily="50" charset="-127"/>
              <a:ea typeface="Pretendard Medium" panose="02000603000000020004" pitchFamily="50" charset="-127"/>
              <a:cs typeface="Pretendard Medium" panose="02000603000000020004" pitchFamily="50" charset="-127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06F1A78C-A8E6-B8E3-4697-8842C148E544}"/>
              </a:ext>
            </a:extLst>
          </p:cNvPr>
          <p:cNvSpPr txBox="1"/>
          <p:nvPr/>
        </p:nvSpPr>
        <p:spPr>
          <a:xfrm>
            <a:off x="6337557" y="2834321"/>
            <a:ext cx="12953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>
                <a:latin typeface="DM Sans ExtraBold" pitchFamily="2" charset="0"/>
                <a:ea typeface="Pretendard Medium" panose="02000603000000020004" pitchFamily="50" charset="-127"/>
                <a:cs typeface="Pretendard Medium" panose="02000603000000020004" pitchFamily="50" charset="-127"/>
              </a:rPr>
              <a:t>시연</a:t>
            </a:r>
          </a:p>
        </p:txBody>
      </p:sp>
      <p:sp>
        <p:nvSpPr>
          <p:cNvPr id="65" name="사각형: 둥근 모서리 64">
            <a:extLst>
              <a:ext uri="{FF2B5EF4-FFF2-40B4-BE49-F238E27FC236}">
                <a16:creationId xmlns:a16="http://schemas.microsoft.com/office/drawing/2014/main" id="{C4CDB462-B820-9712-70E1-C52F5D9BC43E}"/>
              </a:ext>
            </a:extLst>
          </p:cNvPr>
          <p:cNvSpPr/>
          <p:nvPr/>
        </p:nvSpPr>
        <p:spPr>
          <a:xfrm>
            <a:off x="1815935" y="4359684"/>
            <a:ext cx="2340000" cy="1944000"/>
          </a:xfrm>
          <a:prstGeom prst="roundRect">
            <a:avLst>
              <a:gd name="adj" fmla="val 7076"/>
            </a:avLst>
          </a:prstGeom>
          <a:solidFill>
            <a:schemeClr val="bg1"/>
          </a:solidFill>
          <a:ln w="12700">
            <a:solidFill>
              <a:srgbClr val="2F6BFF"/>
            </a:solidFill>
          </a:ln>
          <a:effectLst>
            <a:outerShdw blurRad="254000" dist="38100" dir="5400000" sx="96000" sy="96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6" name="사각형: 둥근 모서리 65">
            <a:extLst>
              <a:ext uri="{FF2B5EF4-FFF2-40B4-BE49-F238E27FC236}">
                <a16:creationId xmlns:a16="http://schemas.microsoft.com/office/drawing/2014/main" id="{5A55F00C-03DD-04F7-63D8-512F29BCB120}"/>
              </a:ext>
            </a:extLst>
          </p:cNvPr>
          <p:cNvSpPr/>
          <p:nvPr/>
        </p:nvSpPr>
        <p:spPr>
          <a:xfrm>
            <a:off x="2000663" y="4495042"/>
            <a:ext cx="468000" cy="468000"/>
          </a:xfrm>
          <a:prstGeom prst="roundRect">
            <a:avLst/>
          </a:prstGeom>
          <a:solidFill>
            <a:srgbClr val="2F6B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US" altLang="ko-KR" sz="2000" b="1" dirty="0">
                <a:solidFill>
                  <a:srgbClr val="EEF2F7"/>
                </a:solidFill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05</a:t>
            </a:r>
            <a:endParaRPr lang="ko-KR" altLang="en-US" sz="2000" b="1" dirty="0">
              <a:solidFill>
                <a:srgbClr val="EEF2F7"/>
              </a:solidFill>
              <a:latin typeface="Pretendard Medium" panose="02000603000000020004" pitchFamily="50" charset="-127"/>
              <a:ea typeface="Pretendard Medium" panose="02000603000000020004" pitchFamily="50" charset="-127"/>
              <a:cs typeface="Pretendard Medium" panose="02000603000000020004" pitchFamily="50" charset="-127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84250C6D-2980-89A2-0284-09E19F2F9752}"/>
              </a:ext>
            </a:extLst>
          </p:cNvPr>
          <p:cNvSpPr txBox="1"/>
          <p:nvPr/>
        </p:nvSpPr>
        <p:spPr>
          <a:xfrm>
            <a:off x="1931061" y="5059980"/>
            <a:ext cx="20886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>
                <a:latin typeface="DM Sans ExtraBold" pitchFamily="2" charset="0"/>
                <a:ea typeface="Pretendard Medium" panose="02000603000000020004" pitchFamily="50" charset="-127"/>
                <a:cs typeface="Pretendard Medium" panose="02000603000000020004" pitchFamily="50" charset="-127"/>
              </a:rPr>
              <a:t>성과 및 성능 비교</a:t>
            </a:r>
          </a:p>
        </p:txBody>
      </p:sp>
      <p:sp>
        <p:nvSpPr>
          <p:cNvPr id="69" name="사각형: 둥근 모서리 68">
            <a:extLst>
              <a:ext uri="{FF2B5EF4-FFF2-40B4-BE49-F238E27FC236}">
                <a16:creationId xmlns:a16="http://schemas.microsoft.com/office/drawing/2014/main" id="{BE63DC2E-27AA-3E43-299F-37293A6D2C1B}"/>
              </a:ext>
            </a:extLst>
          </p:cNvPr>
          <p:cNvSpPr/>
          <p:nvPr/>
        </p:nvSpPr>
        <p:spPr>
          <a:xfrm>
            <a:off x="4921528" y="4359684"/>
            <a:ext cx="2340000" cy="1944000"/>
          </a:xfrm>
          <a:prstGeom prst="roundRect">
            <a:avLst>
              <a:gd name="adj" fmla="val 7076"/>
            </a:avLst>
          </a:prstGeom>
          <a:solidFill>
            <a:schemeClr val="bg1"/>
          </a:solidFill>
          <a:ln w="12700">
            <a:solidFill>
              <a:srgbClr val="DDE3EC"/>
            </a:solidFill>
          </a:ln>
          <a:effectLst>
            <a:outerShdw blurRad="254000" dist="38100" dir="5400000" sx="96000" sy="96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0" name="사각형: 둥근 모서리 69">
            <a:extLst>
              <a:ext uri="{FF2B5EF4-FFF2-40B4-BE49-F238E27FC236}">
                <a16:creationId xmlns:a16="http://schemas.microsoft.com/office/drawing/2014/main" id="{0028FB72-DAB0-D733-064A-69EA3AD301E6}"/>
              </a:ext>
            </a:extLst>
          </p:cNvPr>
          <p:cNvSpPr/>
          <p:nvPr/>
        </p:nvSpPr>
        <p:spPr>
          <a:xfrm>
            <a:off x="5106256" y="4495042"/>
            <a:ext cx="468000" cy="468000"/>
          </a:xfrm>
          <a:prstGeom prst="roundRect">
            <a:avLst/>
          </a:prstGeom>
          <a:solidFill>
            <a:srgbClr val="DDE5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US" altLang="ko-KR" sz="2000" b="1" dirty="0">
                <a:solidFill>
                  <a:srgbClr val="07133F"/>
                </a:solidFill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06</a:t>
            </a:r>
            <a:endParaRPr lang="ko-KR" altLang="en-US" sz="2000" b="1" dirty="0">
              <a:solidFill>
                <a:srgbClr val="07133F"/>
              </a:solidFill>
              <a:latin typeface="Pretendard Medium" panose="02000603000000020004" pitchFamily="50" charset="-127"/>
              <a:ea typeface="Pretendard Medium" panose="02000603000000020004" pitchFamily="50" charset="-127"/>
              <a:cs typeface="Pretendard Medium" panose="02000603000000020004" pitchFamily="50" charset="-127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4DC1C0D7-0916-045E-CF1A-7CAF6626FF6C}"/>
              </a:ext>
            </a:extLst>
          </p:cNvPr>
          <p:cNvSpPr txBox="1"/>
          <p:nvPr/>
        </p:nvSpPr>
        <p:spPr>
          <a:xfrm>
            <a:off x="5036655" y="5059980"/>
            <a:ext cx="12953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b="1" dirty="0">
                <a:latin typeface="DM Sans ExtraBold" pitchFamily="2" charset="0"/>
                <a:ea typeface="Pretendard Medium" panose="02000603000000020004" pitchFamily="50" charset="-127"/>
                <a:cs typeface="Pretendard Medium" panose="02000603000000020004" pitchFamily="50" charset="-127"/>
              </a:rPr>
              <a:t>팀원 소개</a:t>
            </a:r>
          </a:p>
        </p:txBody>
      </p:sp>
      <p:sp>
        <p:nvSpPr>
          <p:cNvPr id="73" name="사각형: 둥근 모서리 72">
            <a:extLst>
              <a:ext uri="{FF2B5EF4-FFF2-40B4-BE49-F238E27FC236}">
                <a16:creationId xmlns:a16="http://schemas.microsoft.com/office/drawing/2014/main" id="{D47F3241-D23D-9EEA-2D3C-E7F31CBB0215}"/>
              </a:ext>
            </a:extLst>
          </p:cNvPr>
          <p:cNvSpPr/>
          <p:nvPr/>
        </p:nvSpPr>
        <p:spPr>
          <a:xfrm>
            <a:off x="8027121" y="4359684"/>
            <a:ext cx="2340000" cy="1944000"/>
          </a:xfrm>
          <a:prstGeom prst="roundRect">
            <a:avLst>
              <a:gd name="adj" fmla="val 7076"/>
            </a:avLst>
          </a:prstGeom>
          <a:solidFill>
            <a:schemeClr val="bg1"/>
          </a:solidFill>
          <a:ln w="12700">
            <a:solidFill>
              <a:srgbClr val="DDE3EC"/>
            </a:solidFill>
          </a:ln>
          <a:effectLst>
            <a:outerShdw blurRad="254000" dist="38100" dir="5400000" sx="96000" sy="96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4" name="사각형: 둥근 모서리 73">
            <a:extLst>
              <a:ext uri="{FF2B5EF4-FFF2-40B4-BE49-F238E27FC236}">
                <a16:creationId xmlns:a16="http://schemas.microsoft.com/office/drawing/2014/main" id="{76EB1DE0-BAB3-A831-5FCB-5CC323FE74BF}"/>
              </a:ext>
            </a:extLst>
          </p:cNvPr>
          <p:cNvSpPr/>
          <p:nvPr/>
        </p:nvSpPr>
        <p:spPr>
          <a:xfrm>
            <a:off x="8211849" y="4495042"/>
            <a:ext cx="468000" cy="468000"/>
          </a:xfrm>
          <a:prstGeom prst="roundRect">
            <a:avLst/>
          </a:prstGeom>
          <a:solidFill>
            <a:srgbClr val="DDE5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US" altLang="ko-KR" sz="2000" b="1" dirty="0">
                <a:solidFill>
                  <a:srgbClr val="07133F"/>
                </a:solidFill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07</a:t>
            </a:r>
            <a:endParaRPr lang="ko-KR" altLang="en-US" sz="2000" b="1" dirty="0">
              <a:solidFill>
                <a:srgbClr val="07133F"/>
              </a:solidFill>
              <a:latin typeface="Pretendard Medium" panose="02000603000000020004" pitchFamily="50" charset="-127"/>
              <a:ea typeface="Pretendard Medium" panose="02000603000000020004" pitchFamily="50" charset="-127"/>
              <a:cs typeface="Pretendard Medium" panose="02000603000000020004" pitchFamily="50" charset="-127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21074A6-6567-26FF-C452-947EEA2E5E99}"/>
              </a:ext>
            </a:extLst>
          </p:cNvPr>
          <p:cNvSpPr txBox="1"/>
          <p:nvPr/>
        </p:nvSpPr>
        <p:spPr>
          <a:xfrm>
            <a:off x="8142248" y="5059980"/>
            <a:ext cx="12953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latin typeface="DM Sans" pitchFamily="2" charset="0"/>
                <a:ea typeface="Pretendard Medium" panose="02000603000000020004" pitchFamily="50" charset="-127"/>
                <a:cs typeface="Pretendard Medium" panose="02000603000000020004" pitchFamily="50" charset="-127"/>
              </a:rPr>
              <a:t>Q &amp; A</a:t>
            </a:r>
            <a:endParaRPr lang="ko-KR" altLang="en-US" sz="2000" b="1" dirty="0">
              <a:latin typeface="DM Sans" pitchFamily="2" charset="0"/>
              <a:ea typeface="Pretendard Medium" panose="02000603000000020004" pitchFamily="50" charset="-127"/>
              <a:cs typeface="Pretendard Medium" panose="02000603000000020004" pitchFamily="50" charset="-127"/>
            </a:endParaRPr>
          </a:p>
        </p:txBody>
      </p:sp>
      <p:pic>
        <p:nvPicPr>
          <p:cNvPr id="80" name="그림 79">
            <a:extLst>
              <a:ext uri="{FF2B5EF4-FFF2-40B4-BE49-F238E27FC236}">
                <a16:creationId xmlns:a16="http://schemas.microsoft.com/office/drawing/2014/main" id="{CC142C7E-0216-F6F1-5A4F-32EAA63E05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0960" y="3280611"/>
            <a:ext cx="675330" cy="720000"/>
          </a:xfrm>
          <a:prstGeom prst="rect">
            <a:avLst/>
          </a:prstGeom>
        </p:spPr>
      </p:pic>
      <p:pic>
        <p:nvPicPr>
          <p:cNvPr id="82" name="그림 81">
            <a:extLst>
              <a:ext uri="{FF2B5EF4-FFF2-40B4-BE49-F238E27FC236}">
                <a16:creationId xmlns:a16="http://schemas.microsoft.com/office/drawing/2014/main" id="{91C4D1B1-5FD1-6E90-D53E-26D6BCA957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5468" y="3208125"/>
            <a:ext cx="703512" cy="720000"/>
          </a:xfrm>
          <a:prstGeom prst="rect">
            <a:avLst/>
          </a:prstGeom>
        </p:spPr>
      </p:pic>
      <p:pic>
        <p:nvPicPr>
          <p:cNvPr id="84" name="그림 83">
            <a:extLst>
              <a:ext uri="{FF2B5EF4-FFF2-40B4-BE49-F238E27FC236}">
                <a16:creationId xmlns:a16="http://schemas.microsoft.com/office/drawing/2014/main" id="{678854DB-A405-6AF8-7934-1FCA344F5B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7768" y="3208125"/>
            <a:ext cx="672334" cy="720000"/>
          </a:xfrm>
          <a:prstGeom prst="rect">
            <a:avLst/>
          </a:prstGeom>
        </p:spPr>
      </p:pic>
      <p:pic>
        <p:nvPicPr>
          <p:cNvPr id="86" name="그림 85">
            <a:extLst>
              <a:ext uri="{FF2B5EF4-FFF2-40B4-BE49-F238E27FC236}">
                <a16:creationId xmlns:a16="http://schemas.microsoft.com/office/drawing/2014/main" id="{B46A2FA2-784A-7954-BD5F-D924DA5A8B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62787" y="5485368"/>
            <a:ext cx="657500" cy="720000"/>
          </a:xfrm>
          <a:prstGeom prst="rect">
            <a:avLst/>
          </a:prstGeom>
        </p:spPr>
      </p:pic>
      <p:pic>
        <p:nvPicPr>
          <p:cNvPr id="88" name="그림 87">
            <a:extLst>
              <a:ext uri="{FF2B5EF4-FFF2-40B4-BE49-F238E27FC236}">
                <a16:creationId xmlns:a16="http://schemas.microsoft.com/office/drawing/2014/main" id="{D8D8503E-0A8D-739C-1403-E6251637F9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32421" y="5506270"/>
            <a:ext cx="888198" cy="720000"/>
          </a:xfrm>
          <a:prstGeom prst="rect">
            <a:avLst/>
          </a:prstGeom>
        </p:spPr>
      </p:pic>
      <p:pic>
        <p:nvPicPr>
          <p:cNvPr id="90" name="그림 89">
            <a:extLst>
              <a:ext uri="{FF2B5EF4-FFF2-40B4-BE49-F238E27FC236}">
                <a16:creationId xmlns:a16="http://schemas.microsoft.com/office/drawing/2014/main" id="{94E6E0C7-B888-BD30-1645-710390A014F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37598" y="5485368"/>
            <a:ext cx="66321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793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사각형: 둥근 모서리 1">
            <a:extLst>
              <a:ext uri="{FF2B5EF4-FFF2-40B4-BE49-F238E27FC236}">
                <a16:creationId xmlns:a16="http://schemas.microsoft.com/office/drawing/2014/main" id="{F0A2AC65-8A74-CF22-4E5B-492E89A4A5B1}"/>
              </a:ext>
            </a:extLst>
          </p:cNvPr>
          <p:cNvSpPr/>
          <p:nvPr/>
        </p:nvSpPr>
        <p:spPr>
          <a:xfrm>
            <a:off x="966000" y="909000"/>
            <a:ext cx="10260000" cy="5040000"/>
          </a:xfrm>
          <a:prstGeom prst="roundRect">
            <a:avLst>
              <a:gd name="adj" fmla="val 7076"/>
            </a:avLst>
          </a:prstGeom>
          <a:solidFill>
            <a:schemeClr val="bg1"/>
          </a:solidFill>
          <a:ln w="12700">
            <a:solidFill>
              <a:srgbClr val="DDE3EC"/>
            </a:solidFill>
          </a:ln>
          <a:effectLst>
            <a:outerShdw blurRad="254000" dist="38100" dir="5400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" name="타원 2">
            <a:extLst>
              <a:ext uri="{FF2B5EF4-FFF2-40B4-BE49-F238E27FC236}">
                <a16:creationId xmlns:a16="http://schemas.microsoft.com/office/drawing/2014/main" id="{A92B0390-2D4A-E60D-BA81-E8C37DD905D6}"/>
              </a:ext>
            </a:extLst>
          </p:cNvPr>
          <p:cNvSpPr/>
          <p:nvPr/>
        </p:nvSpPr>
        <p:spPr>
          <a:xfrm>
            <a:off x="1394691" y="1348509"/>
            <a:ext cx="90000" cy="90000"/>
          </a:xfrm>
          <a:prstGeom prst="ellipse">
            <a:avLst/>
          </a:prstGeom>
          <a:solidFill>
            <a:srgbClr val="2F6B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타원 3">
            <a:extLst>
              <a:ext uri="{FF2B5EF4-FFF2-40B4-BE49-F238E27FC236}">
                <a16:creationId xmlns:a16="http://schemas.microsoft.com/office/drawing/2014/main" id="{01591415-ADF0-BDB9-F65A-BA6780868EE5}"/>
              </a:ext>
            </a:extLst>
          </p:cNvPr>
          <p:cNvSpPr/>
          <p:nvPr/>
        </p:nvSpPr>
        <p:spPr>
          <a:xfrm>
            <a:off x="1609036" y="1348509"/>
            <a:ext cx="90000" cy="90000"/>
          </a:xfrm>
          <a:prstGeom prst="ellipse">
            <a:avLst/>
          </a:prstGeom>
          <a:solidFill>
            <a:srgbClr val="BFC4D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타원 4">
            <a:extLst>
              <a:ext uri="{FF2B5EF4-FFF2-40B4-BE49-F238E27FC236}">
                <a16:creationId xmlns:a16="http://schemas.microsoft.com/office/drawing/2014/main" id="{1F46DC0A-A434-D98C-26C6-7AF5E816ED03}"/>
              </a:ext>
            </a:extLst>
          </p:cNvPr>
          <p:cNvSpPr/>
          <p:nvPr/>
        </p:nvSpPr>
        <p:spPr>
          <a:xfrm>
            <a:off x="1823382" y="1348509"/>
            <a:ext cx="90000" cy="90000"/>
          </a:xfrm>
          <a:prstGeom prst="ellipse">
            <a:avLst/>
          </a:prstGeom>
          <a:solidFill>
            <a:srgbClr val="BFC4D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FDC122-0502-9EF8-4CB5-3D5B8D9F7ED5}"/>
              </a:ext>
            </a:extLst>
          </p:cNvPr>
          <p:cNvSpPr txBox="1"/>
          <p:nvPr/>
        </p:nvSpPr>
        <p:spPr>
          <a:xfrm>
            <a:off x="1786438" y="2736475"/>
            <a:ext cx="44242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000" b="1" dirty="0">
                <a:solidFill>
                  <a:srgbClr val="07133F"/>
                </a:solidFill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기획 배경</a:t>
            </a: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380F26E8-4BB0-DCFC-1417-B9A99FAE4595}"/>
              </a:ext>
            </a:extLst>
          </p:cNvPr>
          <p:cNvSpPr/>
          <p:nvPr/>
        </p:nvSpPr>
        <p:spPr>
          <a:xfrm>
            <a:off x="1876438" y="4130760"/>
            <a:ext cx="432000" cy="18000"/>
          </a:xfrm>
          <a:prstGeom prst="rect">
            <a:avLst/>
          </a:prstGeom>
          <a:solidFill>
            <a:srgbClr val="2F6B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5A0666F8-CD4C-0AC7-153B-9037E48323BC}"/>
              </a:ext>
            </a:extLst>
          </p:cNvPr>
          <p:cNvSpPr/>
          <p:nvPr/>
        </p:nvSpPr>
        <p:spPr>
          <a:xfrm>
            <a:off x="7599162" y="945295"/>
            <a:ext cx="3588436" cy="1834853"/>
          </a:xfrm>
          <a:prstGeom prst="roundRect">
            <a:avLst>
              <a:gd name="adj" fmla="val 17144"/>
            </a:avLst>
          </a:prstGeom>
          <a:solidFill>
            <a:srgbClr val="C9D8FF">
              <a:alpha val="57255"/>
            </a:srgbClr>
          </a:solidFill>
          <a:ln w="12700"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사각형: 둥근 모서리 10">
            <a:extLst>
              <a:ext uri="{FF2B5EF4-FFF2-40B4-BE49-F238E27FC236}">
                <a16:creationId xmlns:a16="http://schemas.microsoft.com/office/drawing/2014/main" id="{16678C77-6795-1929-56F3-93C0B9756339}"/>
              </a:ext>
            </a:extLst>
          </p:cNvPr>
          <p:cNvSpPr/>
          <p:nvPr/>
        </p:nvSpPr>
        <p:spPr>
          <a:xfrm>
            <a:off x="7318706" y="945295"/>
            <a:ext cx="3878128" cy="2343828"/>
          </a:xfrm>
          <a:prstGeom prst="roundRect">
            <a:avLst>
              <a:gd name="adj" fmla="val 44995"/>
            </a:avLst>
          </a:prstGeom>
          <a:solidFill>
            <a:schemeClr val="bg1"/>
          </a:solidFill>
          <a:ln w="12700"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" name="사각형: 둥근 모서리 11">
            <a:extLst>
              <a:ext uri="{FF2B5EF4-FFF2-40B4-BE49-F238E27FC236}">
                <a16:creationId xmlns:a16="http://schemas.microsoft.com/office/drawing/2014/main" id="{86B59672-66D1-36C6-DC46-ADAFE54F9278}"/>
              </a:ext>
            </a:extLst>
          </p:cNvPr>
          <p:cNvSpPr/>
          <p:nvPr/>
        </p:nvSpPr>
        <p:spPr>
          <a:xfrm>
            <a:off x="5496239" y="930735"/>
            <a:ext cx="3217552" cy="1556211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2700"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" name="사각형: 둥근 모서리 12">
            <a:extLst>
              <a:ext uri="{FF2B5EF4-FFF2-40B4-BE49-F238E27FC236}">
                <a16:creationId xmlns:a16="http://schemas.microsoft.com/office/drawing/2014/main" id="{A053AE97-9F78-CAB7-9EEC-06B8DC496928}"/>
              </a:ext>
            </a:extLst>
          </p:cNvPr>
          <p:cNvSpPr/>
          <p:nvPr/>
        </p:nvSpPr>
        <p:spPr>
          <a:xfrm>
            <a:off x="7752162" y="2306937"/>
            <a:ext cx="3446130" cy="1752977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2700"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46417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id="{6C4D740E-F03A-D982-4C7F-B2F1F0FB9B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68" b="31941"/>
          <a:stretch>
            <a:fillRect/>
          </a:stretch>
        </p:blipFill>
        <p:spPr>
          <a:xfrm>
            <a:off x="961586" y="3160926"/>
            <a:ext cx="10268828" cy="249612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AD1675D-F5D8-59B9-B02D-B4A0BF2F56FF}"/>
              </a:ext>
            </a:extLst>
          </p:cNvPr>
          <p:cNvSpPr txBox="1"/>
          <p:nvPr/>
        </p:nvSpPr>
        <p:spPr>
          <a:xfrm>
            <a:off x="3101253" y="697770"/>
            <a:ext cx="59894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7200" b="1" dirty="0">
                <a:solidFill>
                  <a:srgbClr val="081440"/>
                </a:solidFill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클라우드 서비스</a:t>
            </a:r>
            <a:r>
              <a:rPr lang="en-US" altLang="ko-KR" sz="7200" b="1" dirty="0">
                <a:solidFill>
                  <a:srgbClr val="081440"/>
                </a:solidFill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, </a:t>
            </a:r>
            <a:endParaRPr lang="ko-KR" altLang="en-US" sz="7200" b="1" dirty="0">
              <a:solidFill>
                <a:srgbClr val="081440"/>
              </a:solidFill>
              <a:latin typeface="Pretendard ExtraBold" panose="02000903000000020004" pitchFamily="50" charset="-127"/>
              <a:ea typeface="Pretendard ExtraBold" panose="02000903000000020004" pitchFamily="50" charset="-127"/>
              <a:cs typeface="Pretendard ExtraBold" panose="02000903000000020004" pitchFamily="50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142749D-E57B-1D4A-AF88-2C5F42730071}"/>
              </a:ext>
            </a:extLst>
          </p:cNvPr>
          <p:cNvSpPr txBox="1"/>
          <p:nvPr/>
        </p:nvSpPr>
        <p:spPr>
          <a:xfrm>
            <a:off x="3101253" y="1808412"/>
            <a:ext cx="59894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7200" b="1" dirty="0">
                <a:solidFill>
                  <a:srgbClr val="2F6BFF"/>
                </a:solidFill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사용 해보셨나요</a:t>
            </a:r>
            <a:r>
              <a:rPr lang="en-US" altLang="ko-KR" sz="7200" b="1" dirty="0">
                <a:solidFill>
                  <a:srgbClr val="2F6BFF"/>
                </a:solidFill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46DD0D1-6B50-7967-9C03-6E35235C4677}"/>
              </a:ext>
            </a:extLst>
          </p:cNvPr>
          <p:cNvSpPr txBox="1"/>
          <p:nvPr/>
        </p:nvSpPr>
        <p:spPr>
          <a:xfrm>
            <a:off x="3101253" y="5920074"/>
            <a:ext cx="5989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>
                <a:solidFill>
                  <a:srgbClr val="081440"/>
                </a:solidFill>
                <a:latin typeface="Pretendard SemiBold" panose="02000703000000020004" pitchFamily="50" charset="-127"/>
                <a:ea typeface="Pretendard SemiBold" panose="02000703000000020004" pitchFamily="50" charset="-127"/>
                <a:cs typeface="Pretendard SemiBold" panose="02000703000000020004" pitchFamily="50" charset="-127"/>
              </a:rPr>
              <a:t>그런데</a:t>
            </a:r>
            <a:r>
              <a:rPr lang="en-US" altLang="ko-KR" b="1" dirty="0">
                <a:solidFill>
                  <a:srgbClr val="081440"/>
                </a:solidFill>
                <a:latin typeface="Pretendard SemiBold" panose="02000703000000020004" pitchFamily="50" charset="-127"/>
                <a:ea typeface="Pretendard SemiBold" panose="02000703000000020004" pitchFamily="50" charset="-127"/>
                <a:cs typeface="Pretendard SemiBold" panose="02000703000000020004" pitchFamily="50" charset="-127"/>
              </a:rPr>
              <a:t>… </a:t>
            </a:r>
            <a:r>
              <a:rPr lang="ko-KR" altLang="en-US" b="1" dirty="0">
                <a:solidFill>
                  <a:srgbClr val="081440"/>
                </a:solidFill>
                <a:latin typeface="Pretendard SemiBold" panose="02000703000000020004" pitchFamily="50" charset="-127"/>
                <a:ea typeface="Pretendard SemiBold" panose="02000703000000020004" pitchFamily="50" charset="-127"/>
                <a:cs typeface="Pretendard SemiBold" panose="02000703000000020004" pitchFamily="50" charset="-127"/>
              </a:rPr>
              <a:t>두 가지 문제가 있습니다</a:t>
            </a:r>
          </a:p>
        </p:txBody>
      </p:sp>
    </p:spTree>
    <p:extLst>
      <p:ext uri="{BB962C8B-B14F-4D97-AF65-F5344CB8AC3E}">
        <p14:creationId xmlns:p14="http://schemas.microsoft.com/office/powerpoint/2010/main" val="7285377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137A1AE1-75A1-8A97-B2FC-8410BDA402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048" y="319117"/>
            <a:ext cx="6618731" cy="621976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776F544-83AD-A789-9133-EBA6A0404D00}"/>
              </a:ext>
            </a:extLst>
          </p:cNvPr>
          <p:cNvSpPr txBox="1"/>
          <p:nvPr/>
        </p:nvSpPr>
        <p:spPr>
          <a:xfrm>
            <a:off x="765755" y="2644170"/>
            <a:ext cx="62235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800" dirty="0">
                <a:solidFill>
                  <a:srgbClr val="081440"/>
                </a:solidFill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용량이 늘수록</a:t>
            </a:r>
            <a:r>
              <a:rPr lang="en-US" altLang="ko-KR" sz="4800" dirty="0">
                <a:solidFill>
                  <a:srgbClr val="081440"/>
                </a:solidFill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,</a:t>
            </a:r>
            <a:br>
              <a:rPr lang="en-US" altLang="ko-KR" sz="4800" dirty="0">
                <a:solidFill>
                  <a:srgbClr val="081440"/>
                </a:solidFill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</a:br>
            <a:r>
              <a:rPr lang="ko-KR" altLang="en-US" sz="4800" dirty="0">
                <a:solidFill>
                  <a:srgbClr val="081440"/>
                </a:solidFill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비용도 계속 오른다</a:t>
            </a:r>
            <a:endParaRPr lang="en-US" altLang="ko-KR" sz="4800" dirty="0">
              <a:solidFill>
                <a:srgbClr val="081440"/>
              </a:solidFill>
              <a:latin typeface="Pretendard ExtraBold" panose="02000903000000020004" pitchFamily="50" charset="-127"/>
              <a:ea typeface="Pretendard ExtraBold" panose="02000903000000020004" pitchFamily="50" charset="-127"/>
              <a:cs typeface="Pretendard ExtraBold" panose="02000903000000020004" pitchFamily="50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3E42FEB-9BBA-5A71-AE89-A4CE1E2AFA59}"/>
              </a:ext>
            </a:extLst>
          </p:cNvPr>
          <p:cNvSpPr txBox="1"/>
          <p:nvPr/>
        </p:nvSpPr>
        <p:spPr>
          <a:xfrm>
            <a:off x="807467" y="1505541"/>
            <a:ext cx="17227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>
                <a:solidFill>
                  <a:srgbClr val="1E2A4A"/>
                </a:solidFill>
                <a:latin typeface="Pretendard SemiBold" panose="02000703000000020004" pitchFamily="50" charset="-127"/>
                <a:ea typeface="Pretendard SemiBold" panose="02000703000000020004" pitchFamily="50" charset="-127"/>
                <a:cs typeface="Pretendard SemiBold" panose="02000703000000020004" pitchFamily="50" charset="-127"/>
              </a:rPr>
              <a:t>클라우드 문제점</a:t>
            </a:r>
            <a:endParaRPr lang="en-US" altLang="ko-KR" sz="1600" b="1" dirty="0">
              <a:solidFill>
                <a:srgbClr val="1E2A4A"/>
              </a:solidFill>
              <a:latin typeface="Pretendard SemiBold" panose="02000703000000020004" pitchFamily="50" charset="-127"/>
              <a:ea typeface="Pretendard SemiBold" panose="02000703000000020004" pitchFamily="50" charset="-127"/>
              <a:cs typeface="Pretendard SemiBold" panose="02000703000000020004" pitchFamily="50" charset="-127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A5A41E4A-10A5-F3ED-47E7-FC50A819DAA7}"/>
              </a:ext>
            </a:extLst>
          </p:cNvPr>
          <p:cNvSpPr/>
          <p:nvPr/>
        </p:nvSpPr>
        <p:spPr>
          <a:xfrm>
            <a:off x="765755" y="1556983"/>
            <a:ext cx="45719" cy="235670"/>
          </a:xfrm>
          <a:prstGeom prst="rect">
            <a:avLst/>
          </a:prstGeom>
          <a:solidFill>
            <a:srgbClr val="2F6B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307095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87EBFD-065A-EFA0-DA3B-7A311E5895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30423F46-3A86-B11E-6FC3-8F2B25C1EA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9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367" b="22394"/>
          <a:stretch>
            <a:fillRect/>
          </a:stretch>
        </p:blipFill>
        <p:spPr>
          <a:xfrm>
            <a:off x="765755" y="2024815"/>
            <a:ext cx="11169196" cy="410094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0D80AFE-DBD8-A7E2-E83B-50C41C35879E}"/>
              </a:ext>
            </a:extLst>
          </p:cNvPr>
          <p:cNvSpPr txBox="1"/>
          <p:nvPr/>
        </p:nvSpPr>
        <p:spPr>
          <a:xfrm>
            <a:off x="765755" y="1000104"/>
            <a:ext cx="622356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400" dirty="0">
                <a:solidFill>
                  <a:srgbClr val="081440"/>
                </a:solidFill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민감한 업무 자료를</a:t>
            </a:r>
            <a:br>
              <a:rPr lang="en-US" altLang="ko-KR" sz="4400" dirty="0">
                <a:solidFill>
                  <a:srgbClr val="081440"/>
                </a:solidFill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</a:br>
            <a:r>
              <a:rPr lang="ko-KR" altLang="en-US" sz="4400" dirty="0">
                <a:solidFill>
                  <a:srgbClr val="081440"/>
                </a:solidFill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외부에 맡겨도 되는가</a:t>
            </a:r>
            <a:endParaRPr lang="en-US" altLang="ko-KR" sz="4400" dirty="0">
              <a:solidFill>
                <a:srgbClr val="081440"/>
              </a:solidFill>
              <a:latin typeface="Pretendard ExtraBold" panose="02000903000000020004" pitchFamily="50" charset="-127"/>
              <a:ea typeface="Pretendard ExtraBold" panose="02000903000000020004" pitchFamily="50" charset="-127"/>
              <a:cs typeface="Pretendard ExtraBold" panose="02000903000000020004" pitchFamily="50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B230371-29CA-C40F-355A-D6B72BD196A3}"/>
              </a:ext>
            </a:extLst>
          </p:cNvPr>
          <p:cNvSpPr txBox="1"/>
          <p:nvPr/>
        </p:nvSpPr>
        <p:spPr>
          <a:xfrm>
            <a:off x="807467" y="471064"/>
            <a:ext cx="17227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>
                <a:solidFill>
                  <a:srgbClr val="1E2A4A"/>
                </a:solidFill>
                <a:latin typeface="Pretendard SemiBold" panose="02000703000000020004" pitchFamily="50" charset="-127"/>
                <a:ea typeface="Pretendard SemiBold" panose="02000703000000020004" pitchFamily="50" charset="-127"/>
                <a:cs typeface="Pretendard SemiBold" panose="02000703000000020004" pitchFamily="50" charset="-127"/>
              </a:rPr>
              <a:t>클라우드 문제점</a:t>
            </a:r>
            <a:endParaRPr lang="en-US" altLang="ko-KR" sz="1600" b="1" dirty="0">
              <a:solidFill>
                <a:srgbClr val="1E2A4A"/>
              </a:solidFill>
              <a:latin typeface="Pretendard SemiBold" panose="02000703000000020004" pitchFamily="50" charset="-127"/>
              <a:ea typeface="Pretendard SemiBold" panose="02000703000000020004" pitchFamily="50" charset="-127"/>
              <a:cs typeface="Pretendard SemiBold" panose="02000703000000020004" pitchFamily="50" charset="-127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254F8471-D8FD-8C52-CE6A-487EDE076D9C}"/>
              </a:ext>
            </a:extLst>
          </p:cNvPr>
          <p:cNvSpPr/>
          <p:nvPr/>
        </p:nvSpPr>
        <p:spPr>
          <a:xfrm>
            <a:off x="765755" y="522506"/>
            <a:ext cx="45719" cy="235670"/>
          </a:xfrm>
          <a:prstGeom prst="rect">
            <a:avLst/>
          </a:prstGeom>
          <a:solidFill>
            <a:srgbClr val="2F6B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89296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597840-988F-10CF-ECA3-67A5F479CE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1B7DEB5F-2C93-87AB-E46E-08A9340D00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755" y="2036342"/>
            <a:ext cx="10621819" cy="455379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FB1D307-6B99-21D3-124C-51C86A19E504}"/>
              </a:ext>
            </a:extLst>
          </p:cNvPr>
          <p:cNvSpPr txBox="1"/>
          <p:nvPr/>
        </p:nvSpPr>
        <p:spPr>
          <a:xfrm>
            <a:off x="765755" y="1000104"/>
            <a:ext cx="622356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400" dirty="0">
                <a:solidFill>
                  <a:srgbClr val="2F6BFF"/>
                </a:solidFill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두가지 문제</a:t>
            </a:r>
            <a:r>
              <a:rPr lang="en-US" altLang="ko-KR" sz="4400" dirty="0">
                <a:solidFill>
                  <a:srgbClr val="2F6BFF"/>
                </a:solidFill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,</a:t>
            </a:r>
            <a:br>
              <a:rPr lang="en-US" altLang="ko-KR" sz="4400" dirty="0">
                <a:solidFill>
                  <a:srgbClr val="081440"/>
                </a:solidFill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</a:br>
            <a:r>
              <a:rPr lang="ko-KR" altLang="en-US" sz="4400" dirty="0">
                <a:solidFill>
                  <a:srgbClr val="081440"/>
                </a:solidFill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그 해답은 </a:t>
            </a:r>
            <a:r>
              <a:rPr lang="en-US" altLang="ko-KR" sz="4400" dirty="0">
                <a:solidFill>
                  <a:srgbClr val="2F6BFF"/>
                </a:solidFill>
                <a:latin typeface="DM Sans ExtraBold" pitchFamily="2" charset="0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NAS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9E6D997-6F28-8E78-0E45-576397BB013F}"/>
              </a:ext>
            </a:extLst>
          </p:cNvPr>
          <p:cNvSpPr txBox="1"/>
          <p:nvPr/>
        </p:nvSpPr>
        <p:spPr>
          <a:xfrm>
            <a:off x="807467" y="471064"/>
            <a:ext cx="17227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>
                <a:solidFill>
                  <a:srgbClr val="1E2A4A"/>
                </a:solidFill>
                <a:latin typeface="Pretendard SemiBold" panose="02000703000000020004" pitchFamily="50" charset="-127"/>
                <a:ea typeface="Pretendard SemiBold" panose="02000703000000020004" pitchFamily="50" charset="-127"/>
                <a:cs typeface="Pretendard SemiBold" panose="02000703000000020004" pitchFamily="50" charset="-127"/>
              </a:rPr>
              <a:t>해결책</a:t>
            </a:r>
            <a:endParaRPr lang="en-US" altLang="ko-KR" sz="1600" b="1" dirty="0">
              <a:solidFill>
                <a:srgbClr val="1E2A4A"/>
              </a:solidFill>
              <a:latin typeface="Pretendard SemiBold" panose="02000703000000020004" pitchFamily="50" charset="-127"/>
              <a:ea typeface="Pretendard SemiBold" panose="02000703000000020004" pitchFamily="50" charset="-127"/>
              <a:cs typeface="Pretendard SemiBold" panose="02000703000000020004" pitchFamily="50" charset="-127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C7E197FB-4BCE-4458-87AC-A6D307BB33F7}"/>
              </a:ext>
            </a:extLst>
          </p:cNvPr>
          <p:cNvSpPr/>
          <p:nvPr/>
        </p:nvSpPr>
        <p:spPr>
          <a:xfrm>
            <a:off x="765755" y="522506"/>
            <a:ext cx="45719" cy="235670"/>
          </a:xfrm>
          <a:prstGeom prst="rect">
            <a:avLst/>
          </a:prstGeom>
          <a:solidFill>
            <a:srgbClr val="2F6B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319042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DAE5C6-93E3-7CEB-2E1E-DA60522EE6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>
            <a:extLst>
              <a:ext uri="{FF2B5EF4-FFF2-40B4-BE49-F238E27FC236}">
                <a16:creationId xmlns:a16="http://schemas.microsoft.com/office/drawing/2014/main" id="{D71961D5-56F0-7204-0EDB-4F86CE5B1E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79" y="2133092"/>
            <a:ext cx="12108441" cy="403614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0E23509-9A70-C7F4-ABC0-083EEA25F08B}"/>
              </a:ext>
            </a:extLst>
          </p:cNvPr>
          <p:cNvSpPr txBox="1"/>
          <p:nvPr/>
        </p:nvSpPr>
        <p:spPr>
          <a:xfrm>
            <a:off x="765755" y="1000104"/>
            <a:ext cx="622356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400" dirty="0">
                <a:solidFill>
                  <a:srgbClr val="07133F"/>
                </a:solidFill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사용 방식은</a:t>
            </a:r>
            <a:br>
              <a:rPr lang="en-US" altLang="ko-KR" sz="4400" dirty="0">
                <a:solidFill>
                  <a:srgbClr val="07133F"/>
                </a:solidFill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</a:br>
            <a:r>
              <a:rPr lang="ko-KR" altLang="en-US" sz="4400" dirty="0">
                <a:solidFill>
                  <a:srgbClr val="07133F"/>
                </a:solidFill>
                <a:latin typeface="Pretendard ExtraBold" panose="02000903000000020004" pitchFamily="50" charset="-127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이미 익숙합니다</a:t>
            </a:r>
            <a:endParaRPr lang="en-US" altLang="ko-KR" sz="4400" dirty="0">
              <a:solidFill>
                <a:srgbClr val="07133F"/>
              </a:solidFill>
              <a:latin typeface="DM Sans ExtraBold" pitchFamily="2" charset="0"/>
              <a:ea typeface="Pretendard ExtraBold" panose="02000903000000020004" pitchFamily="50" charset="-127"/>
              <a:cs typeface="Pretendard ExtraBold" panose="02000903000000020004" pitchFamily="50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29BFB76-7197-681E-5B50-9EE231C08EA8}"/>
              </a:ext>
            </a:extLst>
          </p:cNvPr>
          <p:cNvSpPr txBox="1"/>
          <p:nvPr/>
        </p:nvSpPr>
        <p:spPr>
          <a:xfrm>
            <a:off x="807467" y="471064"/>
            <a:ext cx="17227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rgbClr val="1E2A4A"/>
                </a:solidFill>
                <a:latin typeface="Pretendard SemiBold" panose="02000703000000020004" pitchFamily="50" charset="-127"/>
                <a:ea typeface="Pretendard SemiBold" panose="02000703000000020004" pitchFamily="50" charset="-127"/>
                <a:cs typeface="Pretendard SemiBold" panose="02000703000000020004" pitchFamily="50" charset="-127"/>
              </a:rPr>
              <a:t>NAS</a:t>
            </a: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C45D0D6A-D9A4-25F8-ABD9-427066640E9B}"/>
              </a:ext>
            </a:extLst>
          </p:cNvPr>
          <p:cNvSpPr/>
          <p:nvPr/>
        </p:nvSpPr>
        <p:spPr>
          <a:xfrm>
            <a:off x="765755" y="522506"/>
            <a:ext cx="45719" cy="235670"/>
          </a:xfrm>
          <a:prstGeom prst="rect">
            <a:avLst/>
          </a:prstGeom>
          <a:solidFill>
            <a:srgbClr val="2F6B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801127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DB43B2-3463-592C-9604-DE6DD5232F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2655D686-69F4-6F67-CC26-3E0FB2868B31}"/>
              </a:ext>
            </a:extLst>
          </p:cNvPr>
          <p:cNvSpPr txBox="1"/>
          <p:nvPr/>
        </p:nvSpPr>
        <p:spPr>
          <a:xfrm>
            <a:off x="765755" y="1000104"/>
            <a:ext cx="62235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400" dirty="0">
                <a:solidFill>
                  <a:srgbClr val="07133F"/>
                </a:solidFill>
                <a:latin typeface="DM Sans ExtraBold" pitchFamily="2" charset="0"/>
                <a:ea typeface="Pretendard ExtraBold" panose="02000903000000020004" pitchFamily="50" charset="-127"/>
                <a:cs typeface="Pretendard ExtraBold" panose="02000903000000020004" pitchFamily="50" charset="-127"/>
              </a:rPr>
              <a:t>데이터 주권</a:t>
            </a:r>
            <a:endParaRPr lang="en-US" altLang="ko-KR" sz="4400" dirty="0">
              <a:solidFill>
                <a:srgbClr val="07133F"/>
              </a:solidFill>
              <a:latin typeface="DM Sans ExtraBold" pitchFamily="2" charset="0"/>
              <a:ea typeface="Pretendard ExtraBold" panose="02000903000000020004" pitchFamily="50" charset="-127"/>
              <a:cs typeface="Pretendard ExtraBold" panose="02000903000000020004" pitchFamily="50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5996C15-6043-E044-EE87-3EBFEFCE4B2C}"/>
              </a:ext>
            </a:extLst>
          </p:cNvPr>
          <p:cNvSpPr txBox="1"/>
          <p:nvPr/>
        </p:nvSpPr>
        <p:spPr>
          <a:xfrm>
            <a:off x="807467" y="471064"/>
            <a:ext cx="17227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rgbClr val="1E2A4A"/>
                </a:solidFill>
                <a:latin typeface="Pretendard SemiBold" panose="02000703000000020004" pitchFamily="50" charset="-127"/>
                <a:ea typeface="Pretendard SemiBold" panose="02000703000000020004" pitchFamily="50" charset="-127"/>
                <a:cs typeface="Pretendard SemiBold" panose="02000703000000020004" pitchFamily="50" charset="-127"/>
              </a:rPr>
              <a:t>NAS</a:t>
            </a: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95046BE9-68BA-7204-A9A5-E6F88AFC89DD}"/>
              </a:ext>
            </a:extLst>
          </p:cNvPr>
          <p:cNvSpPr/>
          <p:nvPr/>
        </p:nvSpPr>
        <p:spPr>
          <a:xfrm>
            <a:off x="765755" y="522506"/>
            <a:ext cx="45719" cy="235670"/>
          </a:xfrm>
          <a:prstGeom prst="rect">
            <a:avLst/>
          </a:prstGeom>
          <a:solidFill>
            <a:srgbClr val="2F6B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id="{91862162-2D30-CD1A-33BB-01B052A3D2B5}"/>
              </a:ext>
            </a:extLst>
          </p:cNvPr>
          <p:cNvSpPr/>
          <p:nvPr/>
        </p:nvSpPr>
        <p:spPr>
          <a:xfrm>
            <a:off x="807467" y="1957349"/>
            <a:ext cx="5248142" cy="3758267"/>
          </a:xfrm>
          <a:prstGeom prst="roundRect">
            <a:avLst>
              <a:gd name="adj" fmla="val 7076"/>
            </a:avLst>
          </a:prstGeom>
          <a:solidFill>
            <a:schemeClr val="bg1"/>
          </a:solidFill>
          <a:ln w="12700">
            <a:solidFill>
              <a:srgbClr val="DDE3EC"/>
            </a:solidFill>
          </a:ln>
          <a:effectLst>
            <a:outerShdw blurRad="254000" dist="38100" dir="5400000" sx="96000" sy="96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사각형: 둥근 모서리 3">
            <a:extLst>
              <a:ext uri="{FF2B5EF4-FFF2-40B4-BE49-F238E27FC236}">
                <a16:creationId xmlns:a16="http://schemas.microsoft.com/office/drawing/2014/main" id="{5E5AB1AA-0A36-2B20-97CB-EBE9C08B3BD3}"/>
              </a:ext>
            </a:extLst>
          </p:cNvPr>
          <p:cNvSpPr/>
          <p:nvPr/>
        </p:nvSpPr>
        <p:spPr>
          <a:xfrm>
            <a:off x="6357729" y="1957349"/>
            <a:ext cx="5248142" cy="3758267"/>
          </a:xfrm>
          <a:prstGeom prst="roundRect">
            <a:avLst>
              <a:gd name="adj" fmla="val 7076"/>
            </a:avLst>
          </a:prstGeom>
          <a:solidFill>
            <a:schemeClr val="bg1"/>
          </a:solidFill>
          <a:ln w="12700">
            <a:solidFill>
              <a:srgbClr val="DDE3EC"/>
            </a:solidFill>
          </a:ln>
          <a:effectLst>
            <a:outerShdw blurRad="254000" dist="38100" dir="5400000" sx="96000" sy="96000" algn="t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368DE4-D6CF-58D8-1F28-26CD403CCE05}"/>
              </a:ext>
            </a:extLst>
          </p:cNvPr>
          <p:cNvSpPr txBox="1"/>
          <p:nvPr/>
        </p:nvSpPr>
        <p:spPr>
          <a:xfrm>
            <a:off x="390230" y="2682964"/>
            <a:ext cx="59894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dirty="0">
                <a:solidFill>
                  <a:srgbClr val="081440"/>
                </a:solidFill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저장 위치와 운영주체가 </a:t>
            </a:r>
            <a:r>
              <a:rPr lang="ko-KR" altLang="en-US" sz="1600">
                <a:solidFill>
                  <a:srgbClr val="081440"/>
                </a:solidFill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외부에 있음</a:t>
            </a:r>
            <a:endParaRPr lang="ko-KR" altLang="en-US" sz="1600" dirty="0">
              <a:solidFill>
                <a:srgbClr val="081440"/>
              </a:solidFill>
              <a:latin typeface="Pretendard Medium" panose="02000603000000020004" pitchFamily="50" charset="-127"/>
              <a:ea typeface="Pretendard Medium" panose="02000603000000020004" pitchFamily="50" charset="-127"/>
              <a:cs typeface="Pretendard Medium" panose="02000603000000020004" pitchFamily="50" charset="-127"/>
            </a:endParaRPr>
          </a:p>
        </p:txBody>
      </p:sp>
      <p:sp>
        <p:nvSpPr>
          <p:cNvPr id="6" name="순서도: 수행의 시작/종료 5">
            <a:extLst>
              <a:ext uri="{FF2B5EF4-FFF2-40B4-BE49-F238E27FC236}">
                <a16:creationId xmlns:a16="http://schemas.microsoft.com/office/drawing/2014/main" id="{8D5F221E-F790-3C58-6017-00915D7F654E}"/>
              </a:ext>
            </a:extLst>
          </p:cNvPr>
          <p:cNvSpPr/>
          <p:nvPr/>
        </p:nvSpPr>
        <p:spPr>
          <a:xfrm>
            <a:off x="2602773" y="2224607"/>
            <a:ext cx="1670162" cy="400110"/>
          </a:xfrm>
          <a:prstGeom prst="flowChartTerminator">
            <a:avLst/>
          </a:prstGeom>
          <a:solidFill>
            <a:srgbClr val="07133F"/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>
                <a:solidFill>
                  <a:schemeClr val="bg1"/>
                </a:solidFill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외부 클라우드</a:t>
            </a:r>
          </a:p>
        </p:txBody>
      </p:sp>
      <p:sp>
        <p:nvSpPr>
          <p:cNvPr id="7" name="순서도: 수행의 시작/종료 6">
            <a:extLst>
              <a:ext uri="{FF2B5EF4-FFF2-40B4-BE49-F238E27FC236}">
                <a16:creationId xmlns:a16="http://schemas.microsoft.com/office/drawing/2014/main" id="{C9B3F4DF-BA02-B089-47B9-B2BB8E9D9E17}"/>
              </a:ext>
            </a:extLst>
          </p:cNvPr>
          <p:cNvSpPr/>
          <p:nvPr/>
        </p:nvSpPr>
        <p:spPr>
          <a:xfrm>
            <a:off x="8284114" y="2224607"/>
            <a:ext cx="1395372" cy="400110"/>
          </a:xfrm>
          <a:prstGeom prst="flowChartTerminator">
            <a:avLst/>
          </a:prstGeom>
          <a:solidFill>
            <a:srgbClr val="2F6BFF"/>
          </a:solidFill>
          <a:ln w="127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>
                <a:solidFill>
                  <a:schemeClr val="bg1"/>
                </a:solidFill>
                <a:latin typeface="Pretendard SemiBold" panose="02000703000000020004" pitchFamily="50" charset="-127"/>
                <a:ea typeface="Pretendard SemiBold" panose="02000703000000020004" pitchFamily="50" charset="-127"/>
                <a:cs typeface="Pretendard SemiBold" panose="02000703000000020004" pitchFamily="50" charset="-127"/>
              </a:rPr>
              <a:t>NAS</a:t>
            </a:r>
            <a:endParaRPr lang="ko-KR" altLang="en-US" sz="1600" dirty="0">
              <a:solidFill>
                <a:schemeClr val="bg1"/>
              </a:solidFill>
              <a:latin typeface="Pretendard SemiBold" panose="02000703000000020004" pitchFamily="50" charset="-127"/>
              <a:ea typeface="Pretendard SemiBold" panose="02000703000000020004" pitchFamily="50" charset="-127"/>
              <a:cs typeface="Pretendard SemiBold" panose="02000703000000020004" pitchFamily="50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A35A9B-684D-54DD-7044-FE3A02665C2F}"/>
              </a:ext>
            </a:extLst>
          </p:cNvPr>
          <p:cNvSpPr txBox="1"/>
          <p:nvPr/>
        </p:nvSpPr>
        <p:spPr>
          <a:xfrm>
            <a:off x="3101253" y="5995847"/>
            <a:ext cx="59894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>
                <a:solidFill>
                  <a:srgbClr val="081440"/>
                </a:solidFill>
                <a:latin typeface="Pretendard SemiBold" panose="02000703000000020004" pitchFamily="50" charset="-127"/>
                <a:ea typeface="Pretendard SemiBold" panose="02000703000000020004" pitchFamily="50" charset="-127"/>
                <a:cs typeface="Pretendard SemiBold" panose="02000703000000020004" pitchFamily="50" charset="-127"/>
              </a:rPr>
              <a:t>사용 경험은 비슷하지만</a:t>
            </a:r>
            <a:r>
              <a:rPr lang="en-US" altLang="ko-KR" b="1" dirty="0">
                <a:solidFill>
                  <a:srgbClr val="081440"/>
                </a:solidFill>
                <a:latin typeface="Pretendard SemiBold" panose="02000703000000020004" pitchFamily="50" charset="-127"/>
                <a:ea typeface="Pretendard SemiBold" panose="02000703000000020004" pitchFamily="50" charset="-127"/>
                <a:cs typeface="Pretendard SemiBold" panose="02000703000000020004" pitchFamily="50" charset="-127"/>
              </a:rPr>
              <a:t>, </a:t>
            </a:r>
            <a:r>
              <a:rPr lang="ko-KR" altLang="en-US" b="1" dirty="0">
                <a:solidFill>
                  <a:srgbClr val="081440"/>
                </a:solidFill>
                <a:latin typeface="Pretendard SemiBold" panose="02000703000000020004" pitchFamily="50" charset="-127"/>
                <a:ea typeface="Pretendard SemiBold" panose="02000703000000020004" pitchFamily="50" charset="-127"/>
                <a:cs typeface="Pretendard SemiBold" panose="02000703000000020004" pitchFamily="50" charset="-127"/>
              </a:rPr>
              <a:t>통제의 주체가 달라집니다</a:t>
            </a:r>
            <a:r>
              <a:rPr lang="en-US" altLang="ko-KR" b="1" dirty="0">
                <a:solidFill>
                  <a:srgbClr val="081440"/>
                </a:solidFill>
                <a:latin typeface="Pretendard SemiBold" panose="02000703000000020004" pitchFamily="50" charset="-127"/>
                <a:ea typeface="Pretendard SemiBold" panose="02000703000000020004" pitchFamily="50" charset="-127"/>
                <a:cs typeface="Pretendard SemiBold" panose="02000703000000020004" pitchFamily="50" charset="-127"/>
              </a:rPr>
              <a:t>.</a:t>
            </a:r>
            <a:endParaRPr lang="ko-KR" altLang="en-US" b="1" dirty="0">
              <a:solidFill>
                <a:srgbClr val="081440"/>
              </a:solidFill>
              <a:latin typeface="Pretendard SemiBold" panose="02000703000000020004" pitchFamily="50" charset="-127"/>
              <a:ea typeface="Pretendard SemiBold" panose="02000703000000020004" pitchFamily="50" charset="-127"/>
              <a:cs typeface="Pretendard SemiBold" panose="02000703000000020004" pitchFamily="50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5CB63DF-836A-1C67-C14A-C84D11D2FB6A}"/>
              </a:ext>
            </a:extLst>
          </p:cNvPr>
          <p:cNvSpPr txBox="1"/>
          <p:nvPr/>
        </p:nvSpPr>
        <p:spPr>
          <a:xfrm>
            <a:off x="5987053" y="2694997"/>
            <a:ext cx="59894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dirty="0">
                <a:solidFill>
                  <a:srgbClr val="081440"/>
                </a:solidFill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rPr>
              <a:t>내 인프라에서 저장과 접근을 직접 관리</a:t>
            </a:r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1C026971-AB14-A3C9-A177-73185A8585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13" b="29743"/>
          <a:stretch>
            <a:fillRect/>
          </a:stretch>
        </p:blipFill>
        <p:spPr>
          <a:xfrm>
            <a:off x="1385975" y="3209322"/>
            <a:ext cx="4091126" cy="2219195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D7031011-C977-A255-B2C2-2EFBE4A01F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5" r="6683"/>
          <a:stretch>
            <a:fillRect/>
          </a:stretch>
        </p:blipFill>
        <p:spPr>
          <a:xfrm>
            <a:off x="7054018" y="3045584"/>
            <a:ext cx="3855563" cy="257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7652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108</Words>
  <Application>Microsoft Office PowerPoint</Application>
  <PresentationFormat>와이드스크린</PresentationFormat>
  <Paragraphs>41</Paragraphs>
  <Slides>9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8" baseType="lpstr">
      <vt:lpstr>Pretendard ExtraBold</vt:lpstr>
      <vt:lpstr>Pretendard Light</vt:lpstr>
      <vt:lpstr>Pretendard Medium</vt:lpstr>
      <vt:lpstr>Pretendard SemiBold</vt:lpstr>
      <vt:lpstr>맑은 고딕</vt:lpstr>
      <vt:lpstr>Arial</vt:lpstr>
      <vt:lpstr>DM Sans</vt:lpstr>
      <vt:lpstr>DM Sans ExtraBold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을준 손</dc:creator>
  <cp:lastModifiedBy>을준 손</cp:lastModifiedBy>
  <cp:revision>6</cp:revision>
  <dcterms:created xsi:type="dcterms:W3CDTF">2026-05-23T01:11:46Z</dcterms:created>
  <dcterms:modified xsi:type="dcterms:W3CDTF">2026-05-23T05:48:51Z</dcterms:modified>
</cp:coreProperties>
</file>